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5F501B-532C-D0BB-6520-7B4D8690A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155B0C-1C8C-E801-9D8B-A1BB6CE58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16CBAD-1ED7-026B-1BB0-B3E7287E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97DFC6-598E-A388-B711-8324EC576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F18350-A85D-229D-B63D-78D5236C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45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122BAD-9FA2-8695-B094-0CDA97116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F6D444-8A75-8663-6E47-CA64D481F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246000-22D0-38AC-5FBA-4D33CA9F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2888CC-76BB-BCE9-69D0-BFF78BD9E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988288-75A5-BA40-CB07-FE5966862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64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C63CCFD-2DCB-396A-490E-741126630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1488D9-2821-C9FE-383A-64DC00B23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96568-6AF3-1AD1-4A04-89DB6F6B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2D07C4-8AEF-D6A0-CB5A-12DA8F84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B889C1-5763-530A-9BC9-72EA1CDA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8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92E9A9-462E-108D-BD08-4A33C2BDA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A091DD-D255-072C-2041-F271A807B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34BDFA-45A9-5251-3ADB-240944977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6F7666-0379-BD3D-5E90-CAB35630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0F7DA2-A5DF-FAEC-B910-6266D3EA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71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1DEF6D-D1A0-7064-24FC-260954899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3766598-0993-2721-EC29-A7FC5B9E1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8DBBDE-374E-011A-9825-568C4969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950FE1-B167-4F8F-92C4-7692ED34D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E10B9D-86F7-EEC0-8723-2BE2326F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75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95AF4-408B-D085-2A6E-D08550B4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5CCDD-3335-CF30-77E4-E18291802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8F0C03E-547F-8DA4-B713-B146E12D7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CB8FE50-6AAC-92DC-8545-E794C51E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F7EDB6-7FEB-0176-B2DB-199EE68DA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8A3F6E4-854E-6E8B-AD84-157AFB0DD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78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A9C7BD-8113-4A37-F917-61A733A30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4319A1-57E0-7044-918C-EC8AC0E99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897C3D0-E726-7F12-CC1F-9629C474B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02AECCC-6E28-6012-CC1F-211C991DB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B63BE35-6112-2697-9C4C-9146AB809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987E114-476D-E85D-6F57-23E90BBA3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0800844-7E02-ECD7-DF5E-65366A3C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194F55C-2247-EE3B-25FF-272CB7EE5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3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21CF7-AEE1-2983-38F3-DBB2F980F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3D2E25C-5C41-2924-09B2-8EB88F392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D605BE9-EB94-CF04-D25D-3F2CBF49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E6D3053-A88E-50A1-DD3B-4F2E22452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19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05DA1B9-E105-986A-C603-679B6D57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49E3D41-3CC4-6E8F-F937-B2F5AF69B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8C2D97-8D63-5F1F-1D9E-D8D6569B9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00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2044F-82E8-A98D-8802-D84BEE7AA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7088B0-97A2-5B12-BCCA-5FC9313FD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5E67125-D449-CE2D-5BC2-BEF976159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17D4801-5626-908E-8CF7-CAB12BE0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B4E3CC4-06F0-F985-A122-41BE394F5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DA74A62-9C18-C211-2C91-A57EA0F7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2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48AE2-9E69-7149-9B5C-999AB2B8D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0679AB5-9BFE-BD1F-DEC9-0FF222EF7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A00A7F6-EFB6-11C8-86B8-235245615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3F527E7-1269-E7EB-69A6-78F99477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A5B9FC-1E42-4E0E-6735-AD2FA3FA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A78D74-05FB-1070-D68C-ED90473DD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86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453366B-62EC-2B9A-D945-12CA8922A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408AF3-1D1E-546C-6395-B17749681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BEA2DE-E788-DF9C-4645-722BADE3F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0A6B9-34C9-458C-89E9-6392BE29B054}" type="datetimeFigureOut">
              <a:rPr lang="cs-CZ" smtClean="0"/>
              <a:t>02.11.2025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DC49F0-CABC-188C-ED48-879E8ED60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AC2CF2-57B8-37C2-EFA5-29256058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213F4-0BA9-4835-9066-18F7C028EE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07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kolík Pepík 2">
            <a:extLst>
              <a:ext uri="{FF2B5EF4-FFF2-40B4-BE49-F238E27FC236}">
                <a16:creationId xmlns:a16="http://schemas.microsoft.com/office/drawing/2014/main" id="{2846CFDF-BC5F-54EE-426F-BF53A62C2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663" y="728663"/>
            <a:ext cx="5400675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9912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Zdeňka Líznerová</dc:creator>
  <cp:lastModifiedBy>Zdeňka Líznerová</cp:lastModifiedBy>
  <cp:revision>1</cp:revision>
  <dcterms:created xsi:type="dcterms:W3CDTF">2025-11-02T16:21:53Z</dcterms:created>
  <dcterms:modified xsi:type="dcterms:W3CDTF">2025-11-02T16:21:53Z</dcterms:modified>
</cp:coreProperties>
</file>